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0" r:id="rId2"/>
    <p:sldId id="284" r:id="rId3"/>
    <p:sldId id="271" r:id="rId4"/>
    <p:sldId id="282" r:id="rId5"/>
    <p:sldId id="272" r:id="rId6"/>
    <p:sldId id="258" r:id="rId7"/>
    <p:sldId id="276" r:id="rId8"/>
    <p:sldId id="275" r:id="rId9"/>
    <p:sldId id="283" r:id="rId10"/>
    <p:sldId id="277" r:id="rId11"/>
    <p:sldId id="296" r:id="rId12"/>
    <p:sldId id="280" r:id="rId13"/>
    <p:sldId id="259" r:id="rId14"/>
    <p:sldId id="285" r:id="rId15"/>
    <p:sldId id="286" r:id="rId16"/>
    <p:sldId id="293" r:id="rId17"/>
    <p:sldId id="287" r:id="rId18"/>
    <p:sldId id="288" r:id="rId19"/>
    <p:sldId id="289" r:id="rId20"/>
    <p:sldId id="290" r:id="rId21"/>
    <p:sldId id="294" r:id="rId22"/>
    <p:sldId id="292" r:id="rId23"/>
    <p:sldId id="295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132" autoAdjust="0"/>
  </p:normalViewPr>
  <p:slideViewPr>
    <p:cSldViewPr snapToGrid="0" snapToObjects="1">
      <p:cViewPr varScale="1">
        <p:scale>
          <a:sx n="75" d="100"/>
          <a:sy n="75" d="100"/>
        </p:scale>
        <p:origin x="263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2E3F6-77D4-42B7-B35C-0DD09AF55497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B840-A740-4B99-937E-3D27383A5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92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77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76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49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9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29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5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59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0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2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2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73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4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1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5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47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90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8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8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1B840-A740-4B99-937E-3D27383A5B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2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8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4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6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4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9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2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B82B8-754F-F54C-8AE0-6741C8995F20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5336-7EEC-6443-A514-63880145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Leadership University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2349500"/>
            <a:ext cx="8597900" cy="4254500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r>
              <a:rPr lang="en-US" sz="9600" dirty="0" smtClean="0"/>
              <a:t>Welcome to Biblical Studies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785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420100" cy="45085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The </a:t>
            </a:r>
            <a:r>
              <a:rPr lang="en-US" sz="5400" dirty="0"/>
              <a:t>Tabernacle shows the glory of God as </a:t>
            </a:r>
            <a:r>
              <a:rPr lang="en-US" sz="5400" dirty="0" smtClean="0"/>
              <a:t>____________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092620" y="4152900"/>
            <a:ext cx="3149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PROVIDER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511300"/>
            <a:ext cx="8699500" cy="459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/>
              <a:t>God Bless You</a:t>
            </a:r>
          </a:p>
        </p:txBody>
      </p:sp>
      <p:pic>
        <p:nvPicPr>
          <p:cNvPr id="5" name="Content Placeholder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7"/>
            <a:ext cx="9144000" cy="52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150" y="1670052"/>
            <a:ext cx="2158999" cy="44799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914901" y="1928223"/>
            <a:ext cx="422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1" y="1692228"/>
            <a:ext cx="86359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/>
            <a:endParaRPr lang="en-US" sz="2000" dirty="0" smtClean="0"/>
          </a:p>
          <a:p>
            <a:pPr algn="ctr" hangingPunct="0"/>
            <a:r>
              <a:rPr lang="en-US" sz="5400" dirty="0" smtClean="0"/>
              <a:t>Everything </a:t>
            </a:r>
            <a:r>
              <a:rPr lang="en-US" sz="5400" dirty="0"/>
              <a:t>in the tabernacle was placed there by God’s instruction and is filled with symbolism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0200"/>
            <a:ext cx="8750300" cy="4508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sz="5400" dirty="0" smtClean="0"/>
              <a:t>The </a:t>
            </a:r>
            <a:r>
              <a:rPr lang="en-US" sz="5400" dirty="0"/>
              <a:t>bronze alter is a symbol of the </a:t>
            </a:r>
            <a:r>
              <a:rPr lang="en-US" sz="5400" b="1" u="sng" dirty="0" smtClean="0"/>
              <a:t>_______</a:t>
            </a:r>
            <a:r>
              <a:rPr lang="en-US" sz="5400" dirty="0" smtClean="0"/>
              <a:t> </a:t>
            </a:r>
            <a:r>
              <a:rPr lang="en-US" sz="5400" dirty="0"/>
              <a:t>where Jesus (The Perfect Sacrifice) was offered up and sacrificed for our sins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8300" y="2755900"/>
            <a:ext cx="2056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CROSS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8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92276"/>
            <a:ext cx="8483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5400" dirty="0" smtClean="0"/>
              <a:t>The </a:t>
            </a:r>
            <a:r>
              <a:rPr lang="en-US" sz="5400" dirty="0"/>
              <a:t>basin was for cleansing. Washing was a symbol that man had to be pure before approaching God</a:t>
            </a:r>
          </a:p>
        </p:txBody>
      </p:sp>
    </p:spTree>
    <p:extLst>
      <p:ext uri="{BB962C8B-B14F-4D97-AF65-F5344CB8AC3E}">
        <p14:creationId xmlns:p14="http://schemas.microsoft.com/office/powerpoint/2010/main" val="4370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92276"/>
            <a:ext cx="8483600" cy="45688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The </a:t>
            </a:r>
            <a:r>
              <a:rPr lang="en-US" sz="5400" dirty="0"/>
              <a:t>golden lampstand was the only source of light in the Holy place</a:t>
            </a:r>
          </a:p>
        </p:txBody>
      </p:sp>
    </p:spTree>
    <p:extLst>
      <p:ext uri="{BB962C8B-B14F-4D97-AF65-F5344CB8AC3E}">
        <p14:creationId xmlns:p14="http://schemas.microsoft.com/office/powerpoint/2010/main" val="33066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92276"/>
            <a:ext cx="8483600" cy="45688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sz="5400" dirty="0"/>
              <a:t>The lamp-stand speaks of Jesus. The oil in the lampstand speaks of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10485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587501"/>
            <a:ext cx="8483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5400" dirty="0" smtClean="0"/>
              <a:t>The </a:t>
            </a:r>
            <a:r>
              <a:rPr lang="en-US" sz="5400" dirty="0"/>
              <a:t>table of showbread with 12 loaves of bread represented the 12 tribes of Israel</a:t>
            </a:r>
          </a:p>
        </p:txBody>
      </p:sp>
    </p:spTree>
    <p:extLst>
      <p:ext uri="{BB962C8B-B14F-4D97-AF65-F5344CB8AC3E}">
        <p14:creationId xmlns:p14="http://schemas.microsoft.com/office/powerpoint/2010/main" val="27318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65288"/>
            <a:ext cx="8483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5400" dirty="0" smtClean="0"/>
              <a:t>Bread </a:t>
            </a:r>
            <a:r>
              <a:rPr lang="en-US" sz="5400" dirty="0"/>
              <a:t>is the symbol of life itself. A picture of God’s </a:t>
            </a:r>
            <a:r>
              <a:rPr lang="en-US" sz="5400" b="1" u="sng" dirty="0" smtClean="0"/>
              <a:t>___________</a:t>
            </a:r>
            <a:r>
              <a:rPr lang="en-US" sz="5400" dirty="0" smtClean="0"/>
              <a:t> </a:t>
            </a:r>
            <a:r>
              <a:rPr lang="en-US" sz="5400" dirty="0"/>
              <a:t>both physically and spiritually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100" y="3594100"/>
            <a:ext cx="3421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PROVISION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8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585912"/>
            <a:ext cx="8636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5400" dirty="0" smtClean="0"/>
              <a:t>The </a:t>
            </a:r>
            <a:r>
              <a:rPr lang="en-US" sz="5400" dirty="0"/>
              <a:t>incense represented prayer. Because of Jesus we can go directly to God with </a:t>
            </a:r>
            <a:r>
              <a:rPr lang="en-US" sz="5400" dirty="0" smtClean="0"/>
              <a:t>our prayers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058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4859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Biblical Studies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 Book of EXODUS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60500"/>
            <a:ext cx="8547100" cy="4711700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endParaRPr lang="en-US" sz="5400" dirty="0" smtClean="0"/>
          </a:p>
          <a:p>
            <a:pPr marL="0" indent="0" algn="ctr" hangingPunct="0">
              <a:buNone/>
            </a:pPr>
            <a:r>
              <a:rPr lang="en-US" sz="5400" dirty="0" smtClean="0"/>
              <a:t>It </a:t>
            </a:r>
            <a:r>
              <a:rPr lang="en-US" sz="5400" dirty="0"/>
              <a:t>is over 400 years later and the once-favored Hebrews are now </a:t>
            </a:r>
            <a:r>
              <a:rPr lang="en-US" sz="5400" b="1" u="sng" dirty="0" smtClean="0"/>
              <a:t>_______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100" y="4127500"/>
            <a:ext cx="1980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SLAVES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92277"/>
            <a:ext cx="8483600" cy="44545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The </a:t>
            </a:r>
            <a:r>
              <a:rPr lang="en-US" sz="5400" dirty="0"/>
              <a:t>“Holy of Holies” is where the presence of God Himself was</a:t>
            </a:r>
          </a:p>
        </p:txBody>
      </p:sp>
    </p:spTree>
    <p:extLst>
      <p:ext uri="{BB962C8B-B14F-4D97-AF65-F5344CB8AC3E}">
        <p14:creationId xmlns:p14="http://schemas.microsoft.com/office/powerpoint/2010/main" val="353000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92277"/>
            <a:ext cx="8483600" cy="44545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/>
              <a:t>This was a temporary solution to the separation of God and man because of sin</a:t>
            </a:r>
          </a:p>
        </p:txBody>
      </p:sp>
    </p:spTree>
    <p:extLst>
      <p:ext uri="{BB962C8B-B14F-4D97-AF65-F5344CB8AC3E}">
        <p14:creationId xmlns:p14="http://schemas.microsoft.com/office/powerpoint/2010/main" val="11286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1"/>
            <a:ext cx="8737600" cy="459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At the time of Jesus death on the cross, the veil was torn representing a </a:t>
            </a:r>
            <a:r>
              <a:rPr lang="en-US" sz="5400" b="1" u="sng" dirty="0" smtClean="0"/>
              <a:t>___________</a:t>
            </a:r>
            <a:r>
              <a:rPr lang="en-US" sz="5400" dirty="0" smtClean="0"/>
              <a:t> </a:t>
            </a:r>
            <a:r>
              <a:rPr lang="en-US" sz="5400" dirty="0"/>
              <a:t>solution to bring people back to God!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4770" y="3145135"/>
            <a:ext cx="3902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PERMANENT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1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1"/>
            <a:ext cx="8737600" cy="459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B0F0"/>
                </a:solidFill>
              </a:rPr>
              <a:t>For God’s will was for us to be made holy by the sacrifice of the body of Jesus Christ, once for all time</a:t>
            </a:r>
            <a:r>
              <a:rPr lang="en-US" sz="5400" b="1" dirty="0" smtClean="0">
                <a:solidFill>
                  <a:srgbClr val="00B0F0"/>
                </a:solidFill>
              </a:rPr>
              <a:t>. NLT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00B0F0"/>
                </a:solidFill>
              </a:rPr>
              <a:t>Hebrews 10:10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3102386"/>
            <a:ext cx="7543800" cy="4177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 smtClean="0"/>
              <a:t>God Bless You</a:t>
            </a:r>
          </a:p>
        </p:txBody>
      </p:sp>
    </p:spTree>
    <p:extLst>
      <p:ext uri="{BB962C8B-B14F-4D97-AF65-F5344CB8AC3E}">
        <p14:creationId xmlns:p14="http://schemas.microsoft.com/office/powerpoint/2010/main" val="1306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29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44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468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/>
          </a:p>
          <a:p>
            <a:pPr marL="0" indent="0" algn="ctr">
              <a:buNone/>
            </a:pPr>
            <a:r>
              <a:rPr lang="en-US" sz="4400" b="1" dirty="0" smtClean="0"/>
              <a:t>THE </a:t>
            </a:r>
            <a:r>
              <a:rPr lang="en-US" sz="4400" b="1" dirty="0"/>
              <a:t>CENTRAL MESSAGE</a:t>
            </a:r>
            <a:endParaRPr lang="en-US" sz="4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5400" dirty="0" smtClean="0"/>
              <a:t>The </a:t>
            </a:r>
            <a:r>
              <a:rPr lang="en-US" sz="5400" dirty="0"/>
              <a:t>overall theme of Exodus is redemption</a:t>
            </a:r>
          </a:p>
          <a:p>
            <a:pPr marL="0" indent="0">
              <a:buNone/>
            </a:pPr>
            <a:r>
              <a:rPr lang="en-US" sz="2800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0652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297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73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57300"/>
            <a:ext cx="8724900" cy="4648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algn="ctr"/>
            <a:endParaRPr lang="en-US" sz="2200" dirty="0"/>
          </a:p>
          <a:p>
            <a:pPr marL="0" indent="0" algn="ctr">
              <a:buNone/>
            </a:pPr>
            <a:r>
              <a:rPr lang="en-US" sz="6400" dirty="0" smtClean="0"/>
              <a:t>The </a:t>
            </a:r>
            <a:r>
              <a:rPr lang="en-US" sz="6400" dirty="0"/>
              <a:t>Exodus shows the power of God as a </a:t>
            </a:r>
            <a:endParaRPr lang="en-US" sz="6400" dirty="0" smtClean="0"/>
          </a:p>
          <a:p>
            <a:pPr marL="0" indent="0" algn="ctr">
              <a:buNone/>
            </a:pPr>
            <a:endParaRPr lang="en-US" b="1" u="sng" dirty="0"/>
          </a:p>
          <a:p>
            <a:pPr marL="0" indent="0" algn="ctr">
              <a:buNone/>
            </a:pPr>
            <a:r>
              <a:rPr lang="en-US" sz="5600" b="1" u="sng" dirty="0" smtClean="0"/>
              <a:t>___________</a:t>
            </a:r>
            <a:endParaRPr lang="en-US" sz="5600" dirty="0"/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	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4525" y="3860800"/>
            <a:ext cx="2951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DELIVERER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574801"/>
            <a:ext cx="8801100" cy="45593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5400" dirty="0" smtClean="0"/>
              <a:t>God </a:t>
            </a:r>
            <a:r>
              <a:rPr lang="en-US" sz="5400" dirty="0"/>
              <a:t>raises up a man named Moses to be the deliverer of His people</a:t>
            </a:r>
            <a:endParaRPr lang="en-US" sz="5400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6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692276"/>
            <a:ext cx="8610600" cy="4556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The </a:t>
            </a:r>
            <a:r>
              <a:rPr lang="en-US" sz="5400" dirty="0"/>
              <a:t>Passover lamb is a type of Christ 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8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600200"/>
            <a:ext cx="8585200" cy="4483100"/>
          </a:xfrm>
        </p:spPr>
        <p:txBody>
          <a:bodyPr>
            <a:normAutofit/>
          </a:bodyPr>
          <a:lstStyle/>
          <a:p>
            <a:pPr marL="0" indent="0" algn="ctr" hangingPunct="0">
              <a:buNone/>
            </a:pPr>
            <a:endParaRPr lang="en-US" sz="5400" dirty="0" smtClean="0"/>
          </a:p>
          <a:p>
            <a:pPr marL="0" indent="0" algn="ctr" hangingPunct="0">
              <a:buNone/>
            </a:pPr>
            <a:r>
              <a:rPr lang="en-US" sz="5400" dirty="0" smtClean="0"/>
              <a:t>Just </a:t>
            </a:r>
            <a:r>
              <a:rPr lang="en-US" sz="5400" dirty="0"/>
              <a:t>as God redeemed His people by </a:t>
            </a:r>
            <a:r>
              <a:rPr lang="en-US" sz="5400" b="1" u="sng" dirty="0" smtClean="0"/>
              <a:t>_______</a:t>
            </a:r>
            <a:r>
              <a:rPr lang="en-US" sz="5400" dirty="0" smtClean="0"/>
              <a:t>at </a:t>
            </a:r>
            <a:r>
              <a:rPr lang="en-US" sz="5400" dirty="0"/>
              <a:t>the Passover</a:t>
            </a:r>
            <a:endParaRPr lang="en-US" sz="54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9100" y="3441700"/>
            <a:ext cx="1999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BLOOD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536701"/>
            <a:ext cx="8699500" cy="442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5400" dirty="0"/>
              <a:t>T</a:t>
            </a:r>
            <a:r>
              <a:rPr lang="en-US" sz="5400" dirty="0" smtClean="0"/>
              <a:t>he </a:t>
            </a:r>
            <a:r>
              <a:rPr lang="en-US" sz="5400" dirty="0"/>
              <a:t>whole world sees the </a:t>
            </a:r>
            <a:r>
              <a:rPr lang="en-US" sz="5400" b="1" u="sng" dirty="0" smtClean="0"/>
              <a:t>_______</a:t>
            </a:r>
            <a:r>
              <a:rPr lang="en-US" sz="5400" dirty="0" smtClean="0"/>
              <a:t> </a:t>
            </a:r>
            <a:r>
              <a:rPr lang="en-US" sz="5400" dirty="0"/>
              <a:t>and presence of God at the crossing of the Red Sea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6893" y="3013501"/>
            <a:ext cx="2124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512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TestToday PowerPoint Slide_Text 1_low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Studies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The Book of EXODUS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2276"/>
            <a:ext cx="8636000" cy="4368799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endParaRPr lang="en-US" sz="5400" dirty="0" smtClean="0"/>
          </a:p>
          <a:p>
            <a:pPr marL="0" indent="0" algn="ctr" hangingPunct="0">
              <a:buNone/>
            </a:pPr>
            <a:r>
              <a:rPr lang="en-US" sz="5400" dirty="0" smtClean="0"/>
              <a:t>The </a:t>
            </a:r>
            <a:r>
              <a:rPr lang="en-US" sz="5400" dirty="0"/>
              <a:t>Law shows the character of God as a standard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411</Words>
  <Application>Microsoft Office PowerPoint</Application>
  <PresentationFormat>On-screen Show (4:3)</PresentationFormat>
  <Paragraphs>111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Leadership University</vt:lpstr>
      <vt:lpstr>Biblical Studies The Book of EXODUS</vt:lpstr>
      <vt:lpstr>Biblical Studies The Book of EXODUS</vt:lpstr>
      <vt:lpstr> 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  <vt:lpstr>Biblical Studies The Book of EXODUS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 Fundamentals</dc:title>
  <dc:creator>Kimberly Carlton</dc:creator>
  <cp:lastModifiedBy>David Chandler</cp:lastModifiedBy>
  <cp:revision>98</cp:revision>
  <cp:lastPrinted>2017-10-01T06:02:34Z</cp:lastPrinted>
  <dcterms:created xsi:type="dcterms:W3CDTF">2014-04-01T20:29:31Z</dcterms:created>
  <dcterms:modified xsi:type="dcterms:W3CDTF">2019-05-15T18:33:49Z</dcterms:modified>
</cp:coreProperties>
</file>